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9338" autoAdjust="0"/>
    <p:restoredTop sz="94660"/>
  </p:normalViewPr>
  <p:slideViewPr>
    <p:cSldViewPr snapToGrid="0">
      <p:cViewPr>
        <p:scale>
          <a:sx n="68" d="100"/>
          <a:sy n="68" d="100"/>
        </p:scale>
        <p:origin x="-642" y="-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048000" y="3124200"/>
            <a:ext cx="82296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048000" y="5003322"/>
            <a:ext cx="82296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3828" y="1110597"/>
            <a:ext cx="2286000" cy="508000"/>
          </a:xfrm>
        </p:spPr>
        <p:txBody>
          <a:bodyPr/>
          <a:lstStyle/>
          <a:p>
            <a:fld id="{6A3C5C33-714C-4CDC-9822-DD9FB0896F45}" type="datetimeFigureOut">
              <a:rPr lang="en-IN" smtClean="0"/>
              <a:pPr/>
              <a:t>01-02-2022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5959" y="4117661"/>
            <a:ext cx="3657600" cy="512064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1215180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746176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2218944" y="5788152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2540000" y="4495800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767392" y="4928702"/>
            <a:ext cx="812800" cy="517524"/>
          </a:xfrm>
        </p:spPr>
        <p:txBody>
          <a:bodyPr/>
          <a:lstStyle/>
          <a:p>
            <a:fld id="{F5BCFC52-BF67-4434-A595-6A1AE9B986C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C5C33-714C-4CDC-9822-DD9FB0896F45}" type="datetimeFigureOut">
              <a:rPr lang="en-IN" smtClean="0"/>
              <a:pPr/>
              <a:t>01-02-2022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CFC52-BF67-4434-A595-6A1AE9B986C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235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C5C33-714C-4CDC-9822-DD9FB0896F45}" type="datetimeFigureOut">
              <a:rPr lang="en-IN" smtClean="0"/>
              <a:pPr/>
              <a:t>01-02-2022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CFC52-BF67-4434-A595-6A1AE9B986C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A3C5C33-714C-4CDC-9822-DD9FB0896F45}" type="datetimeFigureOut">
              <a:rPr lang="en-IN" smtClean="0"/>
              <a:pPr/>
              <a:t>01-02-2022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F5BCFC52-BF67-4434-A595-6A1AE9B986C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895600"/>
            <a:ext cx="82296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0" y="5010150"/>
            <a:ext cx="82296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2008" y="1106932"/>
            <a:ext cx="2286000" cy="508000"/>
          </a:xfrm>
        </p:spPr>
        <p:txBody>
          <a:bodyPr/>
          <a:lstStyle/>
          <a:p>
            <a:fld id="{6A3C5C33-714C-4CDC-9822-DD9FB0896F45}" type="datetimeFigureOut">
              <a:rPr lang="en-IN" smtClean="0"/>
              <a:pPr/>
              <a:t>01-02-2022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6208" y="4114800"/>
            <a:ext cx="3657600" cy="512064"/>
          </a:xfrm>
        </p:spPr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766272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2218944" y="5791200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2505387" y="4479888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12130592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787488" y="4928702"/>
            <a:ext cx="812800" cy="517524"/>
          </a:xfrm>
        </p:spPr>
        <p:txBody>
          <a:bodyPr/>
          <a:lstStyle/>
          <a:p>
            <a:fld id="{F5BCFC52-BF67-4434-A595-6A1AE9B986C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C5C33-714C-4CDC-9822-DD9FB0896F45}" type="datetimeFigureOut">
              <a:rPr lang="en-IN" smtClean="0"/>
              <a:pPr/>
              <a:t>01-02-2022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CFC52-BF67-4434-A595-6A1AE9B986C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693664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058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C5C33-714C-4CDC-9822-DD9FB0896F45}" type="datetimeFigureOut">
              <a:rPr lang="en-IN" smtClean="0"/>
              <a:pPr/>
              <a:t>01-02-2022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CFC52-BF67-4434-A595-6A1AE9B986C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58293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6096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57912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A3C5C33-714C-4CDC-9822-DD9FB0896F45}" type="datetimeFigureOut">
              <a:rPr lang="en-IN" smtClean="0"/>
              <a:pPr/>
              <a:t>01-02-2022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5BCFC52-BF67-4434-A595-6A1AE9B986C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C5C33-714C-4CDC-9822-DD9FB0896F45}" type="datetimeFigureOut">
              <a:rPr lang="en-IN" smtClean="0"/>
              <a:pPr/>
              <a:t>01-02-2022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CFC52-BF67-4434-A595-6A1AE9B986C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47360" y="3124200"/>
            <a:ext cx="6309360" cy="6096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083040" y="274320"/>
            <a:ext cx="2036064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406400" y="274320"/>
            <a:ext cx="75184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A3C5C33-714C-4CDC-9822-DD9FB0896F45}" type="datetimeFigureOut">
              <a:rPr lang="en-IN" smtClean="0"/>
              <a:pPr/>
              <a:t>01-02-2022</a:t>
            </a:fld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F5BCFC52-BF67-4434-A595-6A1AE9B986C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18404" y="3124200"/>
            <a:ext cx="6309360" cy="6096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2296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1064" y="264795"/>
            <a:ext cx="2032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A3C5C33-714C-4CDC-9822-DD9FB0896F45}" type="datetimeFigureOut">
              <a:rPr lang="en-IN" smtClean="0"/>
              <a:pPr/>
              <a:t>01-02-2022</a:t>
            </a:fld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5BCFC52-BF67-4434-A595-6A1AE9B986C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99568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6A3C5C33-714C-4CDC-9822-DD9FB0896F45}" type="datetimeFigureOut">
              <a:rPr lang="en-IN" smtClean="0"/>
              <a:pPr/>
              <a:t>01-02-2022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016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5BCFC52-BF67-4434-A595-6A1AE9B986C3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4572" y="117693"/>
            <a:ext cx="1055076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Forte" pitchFamily="66" charset="0"/>
                <a:cs typeface="Times New Roman" pitchFamily="18" charset="0"/>
              </a:rPr>
              <a:t>SCREENSHOTS OF VIDEO LIBRARY MANAGEMENT SYSTEM</a:t>
            </a:r>
          </a:p>
          <a:p>
            <a:endParaRPr lang="en-US" sz="5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5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5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5400" dirty="0" smtClean="0">
                <a:latin typeface="Times New Roman" pitchFamily="18" charset="0"/>
                <a:cs typeface="Times New Roman" pitchFamily="18" charset="0"/>
              </a:rPr>
              <a:t>					-</a:t>
            </a:r>
            <a:r>
              <a:rPr lang="en-US" sz="3600" dirty="0" smtClean="0">
                <a:latin typeface="Forte" pitchFamily="66" charset="0"/>
                <a:cs typeface="Times New Roman" pitchFamily="18" charset="0"/>
              </a:rPr>
              <a:t>CREATED BY SREEJITA BANERJEE</a:t>
            </a:r>
            <a:endParaRPr lang="en-US" sz="3600" dirty="0">
              <a:latin typeface="Forte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195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2708" y="281354"/>
            <a:ext cx="1045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Sreejita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Banerjee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View Member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CDs,View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Statistics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3219" y="675249"/>
            <a:ext cx="6485206" cy="551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6899" y="633046"/>
            <a:ext cx="4881489" cy="5458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182" y="337625"/>
            <a:ext cx="499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Sreejita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Banerjee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Delete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Member,Database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t="45962" r="9828" b="30961"/>
          <a:stretch>
            <a:fillRect/>
          </a:stretch>
        </p:blipFill>
        <p:spPr bwMode="auto">
          <a:xfrm>
            <a:off x="0" y="886264"/>
            <a:ext cx="11732455" cy="1688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2264899"/>
            <a:ext cx="6471139" cy="4368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 t="46215" b="14263"/>
          <a:stretch>
            <a:fillRect/>
          </a:stretch>
        </p:blipFill>
        <p:spPr bwMode="auto">
          <a:xfrm>
            <a:off x="6639951" y="2560320"/>
            <a:ext cx="4979963" cy="3896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2068" y="0"/>
            <a:ext cx="4611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Sreejita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Banerjee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First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Screen,Guest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Sign-Up Page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2070" y="5185953"/>
            <a:ext cx="4885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On clicking yes it will pop-up the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Sign-Up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page and on clicking No it will show the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CDs available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 VLMS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9634" y="783772"/>
            <a:ext cx="4402183" cy="4167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6766" y="195943"/>
            <a:ext cx="6113416" cy="2632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72892" y="3017520"/>
            <a:ext cx="6557554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3046" y="407963"/>
            <a:ext cx="572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Sreejita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Banerjee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Sign-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Up,Login,Database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014" y="829994"/>
            <a:ext cx="4740813" cy="4614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3857" y="3256671"/>
            <a:ext cx="6611815" cy="3601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01993" y="0"/>
            <a:ext cx="6330463" cy="3189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22031" y="5880295"/>
            <a:ext cx="4276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On clicking login it will open up the Admin First Screen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8812"/>
            <a:ext cx="1150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Sreejita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Banerjee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Forgot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password,Admin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First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Screen,Add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details,Database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9150" y="548640"/>
            <a:ext cx="5458265" cy="3924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t="43182" b="13016"/>
          <a:stretch>
            <a:fillRect/>
          </a:stretch>
        </p:blipFill>
        <p:spPr bwMode="auto">
          <a:xfrm>
            <a:off x="239151" y="4501662"/>
            <a:ext cx="5556738" cy="235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39618" y="618978"/>
            <a:ext cx="6035040" cy="3193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66228" y="3854548"/>
            <a:ext cx="5950634" cy="3003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8302" y="351692"/>
            <a:ext cx="666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Sreejita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Banerjee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View,Update,Delete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CDs, Database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693" y="773722"/>
            <a:ext cx="6006904" cy="317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 t="46099" r="26498" b="16552"/>
          <a:stretch>
            <a:fillRect/>
          </a:stretch>
        </p:blipFill>
        <p:spPr bwMode="auto">
          <a:xfrm>
            <a:off x="281354" y="3967088"/>
            <a:ext cx="6133514" cy="267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41476" y="731520"/>
            <a:ext cx="5430130" cy="3193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/>
          <a:srcRect t="45817" r="28088" b="13798"/>
          <a:stretch>
            <a:fillRect/>
          </a:stretch>
        </p:blipFill>
        <p:spPr bwMode="auto">
          <a:xfrm>
            <a:off x="6541477" y="4107767"/>
            <a:ext cx="5444198" cy="253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2369" y="0"/>
            <a:ext cx="877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Sreejita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Banerjee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Member first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Screen,MembershipAvailable,Add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Member,Database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354" y="717451"/>
            <a:ext cx="4586068" cy="324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" y="3942472"/>
            <a:ext cx="4825217" cy="27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8436" y="759654"/>
            <a:ext cx="6749415" cy="3671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/>
          <a:srcRect t="45625" r="10572" b="14760"/>
          <a:stretch>
            <a:fillRect/>
          </a:stretch>
        </p:blipFill>
        <p:spPr bwMode="auto">
          <a:xfrm>
            <a:off x="5176911" y="4593102"/>
            <a:ext cx="6696221" cy="2264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2708" y="407963"/>
            <a:ext cx="875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Sreejita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Banerjee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View and Update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Member,Buy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Membership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353" y="787790"/>
            <a:ext cx="5092505" cy="4276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 t="59079" b="14905"/>
          <a:stretch>
            <a:fillRect/>
          </a:stretch>
        </p:blipFill>
        <p:spPr bwMode="auto">
          <a:xfrm>
            <a:off x="309281" y="5163671"/>
            <a:ext cx="5190565" cy="153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46059" y="739589"/>
            <a:ext cx="6252882" cy="416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/>
          <a:srcRect t="59926" b="15625"/>
          <a:stretch>
            <a:fillRect/>
          </a:stretch>
        </p:blipFill>
        <p:spPr bwMode="auto">
          <a:xfrm>
            <a:off x="5755340" y="5069542"/>
            <a:ext cx="58360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6147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Sreejita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Banerjee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Search CDs, Issue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CD,Show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databse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9151" y="393895"/>
            <a:ext cx="5528604" cy="327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20972" y="0"/>
            <a:ext cx="5950633" cy="296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760" y="3780694"/>
            <a:ext cx="4684542" cy="277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/>
          <a:srcRect t="48317" r="8518" b="38029"/>
          <a:stretch>
            <a:fillRect/>
          </a:stretch>
        </p:blipFill>
        <p:spPr bwMode="auto">
          <a:xfrm>
            <a:off x="5833404" y="3052689"/>
            <a:ext cx="6358596" cy="998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/>
          <a:srcRect t="46202" r="28304" b="16298"/>
          <a:stretch>
            <a:fillRect/>
          </a:stretch>
        </p:blipFill>
        <p:spPr bwMode="auto">
          <a:xfrm>
            <a:off x="5059681" y="4079631"/>
            <a:ext cx="7132319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7"/>
          <a:srcRect t="47163" r="32521" b="29568"/>
          <a:stretch>
            <a:fillRect/>
          </a:stretch>
        </p:blipFill>
        <p:spPr bwMode="auto">
          <a:xfrm>
            <a:off x="4987730" y="5549705"/>
            <a:ext cx="7204270" cy="1308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1016" y="211016"/>
            <a:ext cx="783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Sreejita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Banerjee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Return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CD,Database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083" y="759655"/>
            <a:ext cx="6063175" cy="3615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 t="46010" r="9599" b="38605"/>
          <a:stretch>
            <a:fillRect/>
          </a:stretch>
        </p:blipFill>
        <p:spPr bwMode="auto">
          <a:xfrm>
            <a:off x="6382043" y="211015"/>
            <a:ext cx="5809957" cy="112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/>
          <a:srcRect t="45240" r="28844" b="16683"/>
          <a:stretch>
            <a:fillRect/>
          </a:stretch>
        </p:blipFill>
        <p:spPr bwMode="auto">
          <a:xfrm>
            <a:off x="6414868" y="1364565"/>
            <a:ext cx="5777132" cy="2785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/>
          <a:srcRect t="46394" r="33277" b="30914"/>
          <a:stretch>
            <a:fillRect/>
          </a:stretch>
        </p:blipFill>
        <p:spPr bwMode="auto">
          <a:xfrm>
            <a:off x="0" y="4614203"/>
            <a:ext cx="6330462" cy="165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/>
          <a:srcRect t="45817" r="36413" b="14375"/>
          <a:stretch>
            <a:fillRect/>
          </a:stretch>
        </p:blipFill>
        <p:spPr bwMode="auto">
          <a:xfrm>
            <a:off x="6471138" y="4375052"/>
            <a:ext cx="5720862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596</TotalTime>
  <Words>108</Words>
  <Application>Microsoft Office PowerPoint</Application>
  <PresentationFormat>Custom</PresentationFormat>
  <Paragraphs>18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Oriel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ESC591</dc:title>
  <dc:creator>Shirin</dc:creator>
  <cp:lastModifiedBy>USER</cp:lastModifiedBy>
  <cp:revision>38</cp:revision>
  <dcterms:created xsi:type="dcterms:W3CDTF">2022-01-30T14:38:08Z</dcterms:created>
  <dcterms:modified xsi:type="dcterms:W3CDTF">2022-02-01T12:34:35Z</dcterms:modified>
</cp:coreProperties>
</file>